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9" r:id="rId4"/>
    <p:sldId id="268" r:id="rId5"/>
    <p:sldId id="261" r:id="rId6"/>
    <p:sldId id="262" r:id="rId7"/>
    <p:sldId id="263" r:id="rId8"/>
    <p:sldId id="265" r:id="rId9"/>
    <p:sldId id="266" r:id="rId10"/>
    <p:sldId id="271" r:id="rId11"/>
    <p:sldId id="267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7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00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F779EC6D-1F0C-42E1-858A-7FBD399B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109071"/>
      </p:ext>
    </p:extLst>
  </p:cSld>
  <p:clrMapOvr>
    <a:masterClrMapping/>
  </p:clrMapOvr>
  <p:transition spd="slow">
    <p:wheel spokes="8"/>
    <p:sndAc>
      <p:stSnd>
        <p:snd r:embed="rId1" name="momiengghep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31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96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28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1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1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03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3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00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9E62-9E78-402B-B76F-ABA1717C8EA4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E1ED-7BBB-4E51-9861-79F94C47B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s266.photobucket.com/albums/ii277/babybao_iloveu/Dividers/?action=view&amp;current=200566131433957.gif" TargetMode="Externa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mau-hinh-nen-dep-cho-slide-powerpoint-2010-anh-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Content Placeholder 10" descr="LOGO MNGT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505200" y="152400"/>
            <a:ext cx="2189163" cy="2189163"/>
          </a:xfrm>
        </p:spPr>
      </p:pic>
      <p:sp>
        <p:nvSpPr>
          <p:cNvPr id="9" name="TextBox 8"/>
          <p:cNvSpPr txBox="1"/>
          <p:nvPr/>
        </p:nvSpPr>
        <p:spPr>
          <a:xfrm>
            <a:off x="838200" y="3048000"/>
            <a:ext cx="7467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6"/>
                </a:solidFill>
              </a:rPr>
              <a:t>Chủ</a:t>
            </a:r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</a:rPr>
              <a:t>đề</a:t>
            </a:r>
            <a:r>
              <a:rPr lang="en-US" sz="4400" b="1" dirty="0" smtClean="0">
                <a:solidFill>
                  <a:schemeClr val="accent6"/>
                </a:solidFill>
              </a:rPr>
              <a:t>: </a:t>
            </a:r>
            <a:r>
              <a:rPr lang="en-US" sz="4400" b="1" dirty="0" err="1" smtClean="0">
                <a:solidFill>
                  <a:schemeClr val="accent6"/>
                </a:solidFill>
              </a:rPr>
              <a:t>Động</a:t>
            </a:r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</a:rPr>
              <a:t>Vật</a:t>
            </a:r>
            <a:endParaRPr lang="en-US" sz="4400" b="1" dirty="0" smtClean="0">
              <a:solidFill>
                <a:schemeClr val="accent6"/>
              </a:solidFill>
            </a:endParaRPr>
          </a:p>
          <a:p>
            <a:r>
              <a:rPr lang="en-US" sz="4400" b="1" dirty="0" err="1" smtClean="0">
                <a:solidFill>
                  <a:srgbClr val="9933FF"/>
                </a:solidFill>
              </a:rPr>
              <a:t>Đề</a:t>
            </a:r>
            <a:r>
              <a:rPr lang="en-US" sz="4400" b="1" dirty="0" smtClean="0">
                <a:solidFill>
                  <a:srgbClr val="9933FF"/>
                </a:solidFill>
              </a:rPr>
              <a:t> </a:t>
            </a:r>
            <a:r>
              <a:rPr lang="en-US" sz="4400" b="1" dirty="0" err="1" smtClean="0">
                <a:solidFill>
                  <a:srgbClr val="9933FF"/>
                </a:solidFill>
              </a:rPr>
              <a:t>tài</a:t>
            </a:r>
            <a:r>
              <a:rPr lang="en-US" sz="4400" b="1" dirty="0" smtClean="0">
                <a:solidFill>
                  <a:srgbClr val="9933FF"/>
                </a:solidFill>
              </a:rPr>
              <a:t>: </a:t>
            </a:r>
            <a:r>
              <a:rPr lang="en-US" sz="4400" b="1" dirty="0" err="1" smtClean="0">
                <a:solidFill>
                  <a:srgbClr val="9933FF"/>
                </a:solidFill>
              </a:rPr>
              <a:t>Làm</a:t>
            </a:r>
            <a:r>
              <a:rPr lang="en-US" sz="4400" b="1" dirty="0" smtClean="0">
                <a:solidFill>
                  <a:srgbClr val="9933FF"/>
                </a:solidFill>
              </a:rPr>
              <a:t> </a:t>
            </a:r>
            <a:r>
              <a:rPr lang="en-US" sz="4400" b="1" dirty="0" err="1" smtClean="0">
                <a:solidFill>
                  <a:srgbClr val="9933FF"/>
                </a:solidFill>
              </a:rPr>
              <a:t>quen</a:t>
            </a:r>
            <a:r>
              <a:rPr lang="en-US" sz="4400" b="1" dirty="0" smtClean="0">
                <a:solidFill>
                  <a:srgbClr val="9933FF"/>
                </a:solidFill>
              </a:rPr>
              <a:t> </a:t>
            </a:r>
            <a:r>
              <a:rPr lang="en-US" sz="4400" b="1" dirty="0" err="1" smtClean="0">
                <a:solidFill>
                  <a:srgbClr val="9933FF"/>
                </a:solidFill>
              </a:rPr>
              <a:t>chữ</a:t>
            </a:r>
            <a:r>
              <a:rPr lang="en-US" sz="4400" b="1" dirty="0" smtClean="0">
                <a:solidFill>
                  <a:srgbClr val="9933FF"/>
                </a:solidFill>
              </a:rPr>
              <a:t> </a:t>
            </a:r>
            <a:r>
              <a:rPr lang="en-US" sz="4400" b="1" dirty="0" smtClean="0">
                <a:solidFill>
                  <a:srgbClr val="9933FF"/>
                </a:solidFill>
              </a:rPr>
              <a:t>b, d, đ</a:t>
            </a:r>
            <a:endParaRPr lang="en-US" sz="4400" b="1" dirty="0" smtClean="0">
              <a:solidFill>
                <a:srgbClr val="9933FF"/>
              </a:solidFill>
            </a:endParaRPr>
          </a:p>
          <a:p>
            <a:r>
              <a:rPr lang="en-US" sz="4400" dirty="0" err="1" smtClean="0">
                <a:solidFill>
                  <a:srgbClr val="FF3300"/>
                </a:solidFill>
              </a:rPr>
              <a:t>Lớp</a:t>
            </a:r>
            <a:r>
              <a:rPr lang="en-US" sz="4400" dirty="0" smtClean="0">
                <a:solidFill>
                  <a:srgbClr val="FF3300"/>
                </a:solidFill>
              </a:rPr>
              <a:t>: </a:t>
            </a:r>
            <a:r>
              <a:rPr lang="en-US" sz="4400" dirty="0" smtClean="0">
                <a:solidFill>
                  <a:srgbClr val="FF3300"/>
                </a:solidFill>
              </a:rPr>
              <a:t>MGL A1</a:t>
            </a:r>
            <a:endParaRPr lang="en-US" sz="4400" dirty="0" smtClean="0">
              <a:solidFill>
                <a:srgbClr val="FF3300"/>
              </a:solidFill>
            </a:endParaRPr>
          </a:p>
          <a:p>
            <a:r>
              <a:rPr lang="en-US" sz="4400" dirty="0" err="1" smtClean="0">
                <a:solidFill>
                  <a:srgbClr val="FF3300"/>
                </a:solidFill>
              </a:rPr>
              <a:t>Họ</a:t>
            </a:r>
            <a:r>
              <a:rPr lang="en-US" sz="4400" dirty="0" smtClean="0">
                <a:solidFill>
                  <a:srgbClr val="FF3300"/>
                </a:solidFill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</a:rPr>
              <a:t>tên</a:t>
            </a:r>
            <a:r>
              <a:rPr lang="en-US" sz="4400" dirty="0" smtClean="0">
                <a:solidFill>
                  <a:srgbClr val="FF3300"/>
                </a:solidFill>
              </a:rPr>
              <a:t> : </a:t>
            </a:r>
            <a:r>
              <a:rPr lang="en-US" sz="4400" dirty="0" err="1" smtClean="0">
                <a:solidFill>
                  <a:srgbClr val="FF3300"/>
                </a:solidFill>
              </a:rPr>
              <a:t>Trần</a:t>
            </a:r>
            <a:r>
              <a:rPr lang="en-US" sz="4400" dirty="0" smtClean="0">
                <a:solidFill>
                  <a:srgbClr val="FF3300"/>
                </a:solidFill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</a:rPr>
              <a:t>Anh</a:t>
            </a:r>
            <a:r>
              <a:rPr lang="en-US" sz="4400" dirty="0" smtClean="0">
                <a:solidFill>
                  <a:srgbClr val="FF3300"/>
                </a:solidFill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</a:rPr>
              <a:t>Đào</a:t>
            </a:r>
            <a:endParaRPr lang="en-US" sz="4400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2" name="momiengghep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149" name="Picture 5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150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6" name="WordArt 22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3886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b</a:t>
            </a:r>
          </a:p>
        </p:txBody>
      </p:sp>
      <p:sp>
        <p:nvSpPr>
          <p:cNvPr id="134167" name="WordArt 23"/>
          <p:cNvSpPr>
            <a:spLocks noChangeArrowheads="1" noChangeShapeType="1" noTextEdit="1"/>
          </p:cNvSpPr>
          <p:nvPr/>
        </p:nvSpPr>
        <p:spPr bwMode="auto">
          <a:xfrm rot="10800000">
            <a:off x="685800" y="2362200"/>
            <a:ext cx="38100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c</a:t>
            </a:r>
          </a:p>
        </p:txBody>
      </p:sp>
      <p:sp>
        <p:nvSpPr>
          <p:cNvPr id="134168" name="WordArt 24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6858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/>
              </a:rPr>
              <a:t>I</a:t>
            </a:r>
          </a:p>
        </p:txBody>
      </p:sp>
      <p:sp>
        <p:nvSpPr>
          <p:cNvPr id="134169" name="WordArt 25"/>
          <p:cNvSpPr>
            <a:spLocks noChangeArrowheads="1" noChangeShapeType="1" noTextEdit="1"/>
          </p:cNvSpPr>
          <p:nvPr/>
        </p:nvSpPr>
        <p:spPr bwMode="auto">
          <a:xfrm>
            <a:off x="4724400" y="1371600"/>
            <a:ext cx="3886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34170" name="WordArt 26"/>
          <p:cNvSpPr>
            <a:spLocks noChangeArrowheads="1" noChangeShapeType="1" noTextEdit="1"/>
          </p:cNvSpPr>
          <p:nvPr/>
        </p:nvSpPr>
        <p:spPr bwMode="auto">
          <a:xfrm>
            <a:off x="4724400" y="2362200"/>
            <a:ext cx="38100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c</a:t>
            </a:r>
          </a:p>
        </p:txBody>
      </p:sp>
      <p:sp>
        <p:nvSpPr>
          <p:cNvPr id="134171" name="WordArt 27"/>
          <p:cNvSpPr>
            <a:spLocks noChangeArrowheads="1" noChangeShapeType="1" noTextEdit="1"/>
          </p:cNvSpPr>
          <p:nvPr/>
        </p:nvSpPr>
        <p:spPr bwMode="auto">
          <a:xfrm>
            <a:off x="7924800" y="1371600"/>
            <a:ext cx="6858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</a:t>
            </a:r>
          </a:p>
        </p:txBody>
      </p:sp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8415338" y="6667500"/>
            <a:ext cx="728662" cy="1905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ienciapr.org/sites/cienciapr.org/files/struthio_camelus_-_etosha_201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887691" cy="59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791200"/>
            <a:ext cx="640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7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</a:t>
            </a:r>
            <a:r>
              <a:rPr lang="en-US" sz="7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điểu</a:t>
            </a:r>
            <a:endParaRPr lang="en-US" sz="72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9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WordArt 8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4876800" cy="480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46441" name="WordArt 9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47244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VNI-Avo"/>
              </a:rPr>
              <a:t>c</a:t>
            </a:r>
          </a:p>
        </p:txBody>
      </p:sp>
      <p:sp>
        <p:nvSpPr>
          <p:cNvPr id="146442" name="WordArt 10"/>
          <p:cNvSpPr>
            <a:spLocks noChangeArrowheads="1" noChangeShapeType="1" noTextEdit="1"/>
          </p:cNvSpPr>
          <p:nvPr/>
        </p:nvSpPr>
        <p:spPr bwMode="auto">
          <a:xfrm>
            <a:off x="4876800" y="1295400"/>
            <a:ext cx="2286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-</a:t>
            </a:r>
          </a:p>
        </p:txBody>
      </p:sp>
      <p:sp>
        <p:nvSpPr>
          <p:cNvPr id="146443" name="WordArt 11"/>
          <p:cNvSpPr>
            <a:spLocks noChangeArrowheads="1" noChangeShapeType="1" noTextEdit="1"/>
          </p:cNvSpPr>
          <p:nvPr/>
        </p:nvSpPr>
        <p:spPr bwMode="auto">
          <a:xfrm>
            <a:off x="5791200" y="762000"/>
            <a:ext cx="914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</a:t>
            </a:r>
          </a:p>
        </p:txBody>
      </p:sp>
      <p:sp>
        <p:nvSpPr>
          <p:cNvPr id="146444" name="WordArt 12"/>
          <p:cNvSpPr>
            <a:spLocks noChangeArrowheads="1" noChangeShapeType="1" noTextEdit="1"/>
          </p:cNvSpPr>
          <p:nvPr/>
        </p:nvSpPr>
        <p:spPr bwMode="auto">
          <a:xfrm>
            <a:off x="4876800" y="1219200"/>
            <a:ext cx="2362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2313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animBg="1"/>
      <p:bldP spid="146441" grpId="0" animBg="1"/>
      <p:bldP spid="146442" grpId="0" animBg="1"/>
      <p:bldP spid="146443" grpId="0" animBg="1"/>
      <p:bldP spid="1464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Picture 3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0" name="Picture 4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1" name="Picture 5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WordArt 8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22860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Đ</a:t>
            </a:r>
          </a:p>
        </p:txBody>
      </p:sp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3124200" y="2133600"/>
            <a:ext cx="22098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47466" name="WordArt 10"/>
          <p:cNvSpPr>
            <a:spLocks noChangeArrowheads="1" noChangeShapeType="1" noTextEdit="1"/>
          </p:cNvSpPr>
          <p:nvPr/>
        </p:nvSpPr>
        <p:spPr bwMode="auto">
          <a:xfrm>
            <a:off x="4191000" y="2362200"/>
            <a:ext cx="14478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-</a:t>
            </a:r>
          </a:p>
        </p:txBody>
      </p:sp>
      <p:pic>
        <p:nvPicPr>
          <p:cNvPr id="147467" name="Picture 11" descr="Scanned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24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1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/>
      <p:bldP spid="147465" grpId="0" animBg="1"/>
      <p:bldP spid="1474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2" name="WordArt 10"/>
          <p:cNvSpPr>
            <a:spLocks noChangeArrowheads="1" noChangeShapeType="1" noTextEdit="1"/>
          </p:cNvSpPr>
          <p:nvPr/>
        </p:nvSpPr>
        <p:spPr bwMode="auto">
          <a:xfrm>
            <a:off x="228600" y="1600200"/>
            <a:ext cx="3886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36205" name="WordArt 13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38100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c</a:t>
            </a:r>
          </a:p>
        </p:txBody>
      </p:sp>
      <p:sp>
        <p:nvSpPr>
          <p:cNvPr id="136206" name="WordArt 14"/>
          <p:cNvSpPr>
            <a:spLocks noChangeArrowheads="1" noChangeShapeType="1" noTextEdit="1"/>
          </p:cNvSpPr>
          <p:nvPr/>
        </p:nvSpPr>
        <p:spPr bwMode="auto">
          <a:xfrm>
            <a:off x="3429000" y="1600200"/>
            <a:ext cx="6858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</a:t>
            </a:r>
          </a:p>
        </p:txBody>
      </p:sp>
      <p:sp>
        <p:nvSpPr>
          <p:cNvPr id="136217" name="WordArt 25"/>
          <p:cNvSpPr>
            <a:spLocks noChangeArrowheads="1" noChangeShapeType="1" noTextEdit="1"/>
          </p:cNvSpPr>
          <p:nvPr/>
        </p:nvSpPr>
        <p:spPr bwMode="auto">
          <a:xfrm>
            <a:off x="7010400" y="1828800"/>
            <a:ext cx="1941513" cy="474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-</a:t>
            </a:r>
          </a:p>
        </p:txBody>
      </p:sp>
      <p:sp>
        <p:nvSpPr>
          <p:cNvPr id="136221" name="WordArt 29"/>
          <p:cNvSpPr>
            <a:spLocks noChangeArrowheads="1" noChangeShapeType="1" noTextEdit="1"/>
          </p:cNvSpPr>
          <p:nvPr/>
        </p:nvSpPr>
        <p:spPr bwMode="auto">
          <a:xfrm>
            <a:off x="4343400" y="1524000"/>
            <a:ext cx="40386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36222" name="WordArt 30"/>
          <p:cNvSpPr>
            <a:spLocks noChangeArrowheads="1" noChangeShapeType="1" noTextEdit="1"/>
          </p:cNvSpPr>
          <p:nvPr/>
        </p:nvSpPr>
        <p:spPr bwMode="auto">
          <a:xfrm>
            <a:off x="4343400" y="2514600"/>
            <a:ext cx="38862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c</a:t>
            </a:r>
          </a:p>
        </p:txBody>
      </p:sp>
      <p:sp>
        <p:nvSpPr>
          <p:cNvPr id="136223" name="WordArt 31"/>
          <p:cNvSpPr>
            <a:spLocks noChangeArrowheads="1" noChangeShapeType="1" noTextEdit="1"/>
          </p:cNvSpPr>
          <p:nvPr/>
        </p:nvSpPr>
        <p:spPr bwMode="auto">
          <a:xfrm>
            <a:off x="7696200" y="1524000"/>
            <a:ext cx="685800" cy="419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</a:t>
            </a:r>
          </a:p>
        </p:txBody>
      </p:sp>
      <p:sp>
        <p:nvSpPr>
          <p:cNvPr id="136224" name="WordArt 32"/>
          <p:cNvSpPr>
            <a:spLocks noChangeArrowheads="1" noChangeShapeType="1" noTextEdit="1"/>
          </p:cNvSpPr>
          <p:nvPr/>
        </p:nvSpPr>
        <p:spPr bwMode="auto">
          <a:xfrm>
            <a:off x="6858000" y="1828800"/>
            <a:ext cx="20574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0239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nimBg="1"/>
      <p:bldP spid="136205" grpId="0" animBg="1"/>
      <p:bldP spid="136206" grpId="0" animBg="1"/>
      <p:bldP spid="136217" grpId="0" animBg="1"/>
      <p:bldP spid="136221" grpId="0" animBg="1"/>
      <p:bldP spid="136222" grpId="0" animBg="1"/>
      <p:bldP spid="136223" grpId="0" animBg="1"/>
      <p:bldP spid="136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72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267" name="Picture 3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572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x1pN1mp8dKYgTEOo8Nl7Cxhzmmmhp0AonHyYzz-MJbwTA6OchuuRt9DzAb_66ZPU10KWx0EBPlRrntUoVZKhr0LXdka7qo8EDFkvF3cAUaOo-dD1vsRe34a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1145083dy2f1jv4j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381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Photobucke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5213"/>
            <a:ext cx="9067800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271" name="WordArt 7"/>
          <p:cNvSpPr>
            <a:spLocks noChangeArrowheads="1" noChangeShapeType="1" noTextEdit="1"/>
          </p:cNvSpPr>
          <p:nvPr/>
        </p:nvSpPr>
        <p:spPr bwMode="auto">
          <a:xfrm>
            <a:off x="1066800" y="2667000"/>
            <a:ext cx="6553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 chơi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Thử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tài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bé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507" y="5868193"/>
            <a:ext cx="4953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0" name="WordArt 30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21336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b</a:t>
            </a:r>
          </a:p>
        </p:txBody>
      </p:sp>
      <p:sp>
        <p:nvSpPr>
          <p:cNvPr id="138271" name="WordArt 31"/>
          <p:cNvSpPr>
            <a:spLocks noChangeArrowheads="1" noChangeShapeType="1" noTextEdit="1"/>
          </p:cNvSpPr>
          <p:nvPr/>
        </p:nvSpPr>
        <p:spPr bwMode="auto">
          <a:xfrm>
            <a:off x="3200400" y="1676400"/>
            <a:ext cx="2057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d</a:t>
            </a:r>
          </a:p>
        </p:txBody>
      </p:sp>
      <p:sp>
        <p:nvSpPr>
          <p:cNvPr id="138272" name="WordArt 32"/>
          <p:cNvSpPr>
            <a:spLocks noChangeArrowheads="1" noChangeShapeType="1" noTextEdit="1"/>
          </p:cNvSpPr>
          <p:nvPr/>
        </p:nvSpPr>
        <p:spPr bwMode="auto">
          <a:xfrm>
            <a:off x="5867400" y="1600200"/>
            <a:ext cx="21336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</a:rPr>
              <a:t>đ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latin typeface="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0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0" grpId="0" animBg="1"/>
      <p:bldP spid="138270" grpId="1" animBg="1"/>
      <p:bldP spid="138271" grpId="0" animBg="1"/>
      <p:bldP spid="138271" grpId="1" animBg="1"/>
      <p:bldP spid="138272" grpId="0" animBg="1"/>
      <p:bldP spid="13827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507" y="5868193"/>
            <a:ext cx="4953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0" name="WordArt 30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21336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VNI-Avo"/>
              </a:rPr>
              <a:t>b</a:t>
            </a:r>
          </a:p>
        </p:txBody>
      </p:sp>
      <p:sp>
        <p:nvSpPr>
          <p:cNvPr id="138271" name="WordArt 31"/>
          <p:cNvSpPr>
            <a:spLocks noChangeArrowheads="1" noChangeShapeType="1" noTextEdit="1"/>
          </p:cNvSpPr>
          <p:nvPr/>
        </p:nvSpPr>
        <p:spPr bwMode="auto">
          <a:xfrm>
            <a:off x="3200400" y="1676400"/>
            <a:ext cx="2057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d</a:t>
            </a:r>
          </a:p>
        </p:txBody>
      </p:sp>
      <p:sp>
        <p:nvSpPr>
          <p:cNvPr id="138272" name="WordArt 32"/>
          <p:cNvSpPr>
            <a:spLocks noChangeArrowheads="1" noChangeShapeType="1" noTextEdit="1"/>
          </p:cNvSpPr>
          <p:nvPr/>
        </p:nvSpPr>
        <p:spPr bwMode="auto">
          <a:xfrm>
            <a:off x="5867400" y="1600200"/>
            <a:ext cx="21336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</a:rPr>
              <a:t>đ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latin typeface="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4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0" grpId="0" animBg="1"/>
      <p:bldP spid="138270" grpId="1" animBg="1"/>
      <p:bldP spid="138271" grpId="0" animBg="1"/>
      <p:bldP spid="138271" grpId="1" animBg="1"/>
      <p:bldP spid="138272" grpId="0" animBg="1"/>
      <p:bldP spid="1382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97" name="Group 5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67741736"/>
              </p:ext>
            </p:extLst>
          </p:nvPr>
        </p:nvGraphicFramePr>
        <p:xfrm>
          <a:off x="762000" y="1906588"/>
          <a:ext cx="2895600" cy="1843087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1843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4" name="Group 50"/>
          <p:cNvGraphicFramePr>
            <a:graphicFrameLocks noGrp="1"/>
          </p:cNvGraphicFramePr>
          <p:nvPr>
            <p:ph sz="quarter" idx="2"/>
          </p:nvPr>
        </p:nvGraphicFramePr>
        <p:xfrm>
          <a:off x="5486400" y="1830388"/>
          <a:ext cx="2895600" cy="1919287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191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8" name="Group 4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267017432"/>
              </p:ext>
            </p:extLst>
          </p:nvPr>
        </p:nvGraphicFramePr>
        <p:xfrm>
          <a:off x="3200400" y="4572000"/>
          <a:ext cx="2743200" cy="18288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49179" name="Text Box 55"/>
          <p:cNvSpPr txBox="1">
            <a:spLocks noChangeArrowheads="1"/>
          </p:cNvSpPr>
          <p:nvPr/>
        </p:nvSpPr>
        <p:spPr bwMode="auto">
          <a:xfrm>
            <a:off x="3276600" y="2819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6202" name="Rectangl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86400" y="59817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EAEAEA"/>
              </a:solidFill>
            </a:endParaRPr>
          </a:p>
        </p:txBody>
      </p:sp>
      <p:sp>
        <p:nvSpPr>
          <p:cNvPr id="6203" name="Rectangl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EAEAEA"/>
              </a:solidFill>
            </a:endParaRPr>
          </a:p>
        </p:txBody>
      </p:sp>
      <p:sp>
        <p:nvSpPr>
          <p:cNvPr id="6204" name="Rectangle 6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48600" y="32766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EAEAEA"/>
              </a:solidFill>
            </a:endParaRPr>
          </a:p>
        </p:txBody>
      </p:sp>
      <p:pic>
        <p:nvPicPr>
          <p:cNvPr id="49184" name="Picture 6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57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" name="WordArt 71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1485900" y="2476500"/>
            <a:ext cx="10668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33CC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  <a:cs typeface="+mn-cs"/>
              </a:rPr>
              <a:t>1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3333CC"/>
              </a:solidFill>
              <a:latin typeface="Arial Black"/>
              <a:cs typeface="+mn-cs"/>
            </a:endParaRPr>
          </a:p>
        </p:txBody>
      </p:sp>
      <p:sp>
        <p:nvSpPr>
          <p:cNvPr id="6216" name="WordArt 7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362700" y="2400300"/>
            <a:ext cx="8382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cs typeface="+mn-cs"/>
              </a:rPr>
              <a:t>2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Black"/>
              <a:cs typeface="+mn-cs"/>
            </a:endParaRPr>
          </a:p>
        </p:txBody>
      </p:sp>
      <p:sp>
        <p:nvSpPr>
          <p:cNvPr id="6218" name="WordArt 7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905250" y="5048250"/>
            <a:ext cx="1143000" cy="952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eaLnBrk="0" hangingPunct="0">
              <a:defRPr/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cs typeface="+mn-cs"/>
              </a:rPr>
              <a:t>3</a:t>
            </a:r>
          </a:p>
        </p:txBody>
      </p:sp>
      <p:sp>
        <p:nvSpPr>
          <p:cNvPr id="49189" name="Text Box 76"/>
          <p:cNvSpPr txBox="1">
            <a:spLocks noChangeArrowheads="1"/>
          </p:cNvSpPr>
          <p:nvPr/>
        </p:nvSpPr>
        <p:spPr bwMode="auto">
          <a:xfrm>
            <a:off x="1524000" y="6096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erdana" pitchFamily="34" charset="0"/>
              </a:rPr>
              <a:t>Trò chơi :” Ô cửa bí mật “</a:t>
            </a:r>
          </a:p>
        </p:txBody>
      </p:sp>
      <p:sp>
        <p:nvSpPr>
          <p:cNvPr id="49190" name="Text Box 77"/>
          <p:cNvSpPr txBox="1">
            <a:spLocks noChangeArrowheads="1"/>
          </p:cNvSpPr>
          <p:nvPr/>
        </p:nvSpPr>
        <p:spPr bwMode="auto">
          <a:xfrm>
            <a:off x="3429000" y="3962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Mời bạn chọn ô số</a:t>
            </a:r>
          </a:p>
        </p:txBody>
      </p:sp>
      <p:sp>
        <p:nvSpPr>
          <p:cNvPr id="2" name="Action Button: Forward or Next 1">
            <a:hlinkClick r:id="rId9" action="ppaction://hlinksldjump" highlightClick="1"/>
          </p:cNvPr>
          <p:cNvSpPr/>
          <p:nvPr/>
        </p:nvSpPr>
        <p:spPr>
          <a:xfrm>
            <a:off x="8686800" y="64770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5486400" y="3505200"/>
            <a:ext cx="1143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5" action="ppaction://hlinksldjump" highlightClick="1"/>
          </p:cNvPr>
          <p:cNvSpPr/>
          <p:nvPr/>
        </p:nvSpPr>
        <p:spPr>
          <a:xfrm>
            <a:off x="762000" y="3505200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7" action="ppaction://hlinksldjump" highlightClick="1"/>
          </p:cNvPr>
          <p:cNvSpPr/>
          <p:nvPr/>
        </p:nvSpPr>
        <p:spPr>
          <a:xfrm>
            <a:off x="3276600" y="6210300"/>
            <a:ext cx="228600" cy="114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397696"/>
      </p:ext>
    </p:extLst>
  </p:cSld>
  <p:clrMapOvr>
    <a:masterClrMapping/>
  </p:clrMapOvr>
  <p:transition spd="slow">
    <p:cover/>
    <p:sndAc>
      <p:stSnd>
        <p:snd r:embed="rId2" name="momienggh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2" grpId="0" animBg="1"/>
      <p:bldP spid="6203" grpId="0" animBg="1"/>
      <p:bldP spid="6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b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438400" y="5410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6502" name="WordArt 6"/>
          <p:cNvSpPr>
            <a:spLocks noChangeArrowheads="1" noChangeShapeType="1" noTextEdit="1"/>
          </p:cNvSpPr>
          <p:nvPr/>
        </p:nvSpPr>
        <p:spPr bwMode="auto">
          <a:xfrm>
            <a:off x="2209800" y="5562600"/>
            <a:ext cx="449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FF33"/>
                </a:solidFill>
                <a:latin typeface="Arial"/>
                <a:cs typeface="Arial"/>
              </a:rPr>
              <a:t>con bò</a:t>
            </a:r>
          </a:p>
        </p:txBody>
      </p:sp>
    </p:spTree>
    <p:extLst>
      <p:ext uri="{BB962C8B-B14F-4D97-AF65-F5344CB8AC3E}">
        <p14:creationId xmlns:p14="http://schemas.microsoft.com/office/powerpoint/2010/main" xmlns="" val="35454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WordArt 9"/>
          <p:cNvSpPr>
            <a:spLocks noChangeArrowheads="1" noChangeShapeType="1" noTextEdit="1"/>
          </p:cNvSpPr>
          <p:nvPr/>
        </p:nvSpPr>
        <p:spPr bwMode="auto">
          <a:xfrm>
            <a:off x="7696200" y="1752600"/>
            <a:ext cx="366713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\</a:t>
            </a:r>
          </a:p>
        </p:txBody>
      </p:sp>
      <p:sp>
        <p:nvSpPr>
          <p:cNvPr id="108554" name="WordArt 10"/>
          <p:cNvSpPr>
            <a:spLocks noChangeArrowheads="1" noChangeShapeType="1" noTextEdit="1"/>
          </p:cNvSpPr>
          <p:nvPr/>
        </p:nvSpPr>
        <p:spPr bwMode="auto">
          <a:xfrm>
            <a:off x="5638800" y="2438400"/>
            <a:ext cx="15240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b</a:t>
            </a:r>
          </a:p>
        </p:txBody>
      </p:sp>
      <p:sp>
        <p:nvSpPr>
          <p:cNvPr id="108555" name="WordArt 11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1447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VNI-Avo"/>
              </a:rPr>
              <a:t>c</a:t>
            </a: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1905000" y="2743200"/>
            <a:ext cx="13716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FF33"/>
                </a:solidFill>
                <a:latin typeface="VNI-Avo"/>
              </a:rPr>
              <a:t>o</a:t>
            </a:r>
          </a:p>
        </p:txBody>
      </p:sp>
      <p:sp>
        <p:nvSpPr>
          <p:cNvPr id="108557" name="WordArt 13"/>
          <p:cNvSpPr>
            <a:spLocks noChangeArrowheads="1" noChangeShapeType="1" noTextEdit="1"/>
          </p:cNvSpPr>
          <p:nvPr/>
        </p:nvSpPr>
        <p:spPr bwMode="auto">
          <a:xfrm>
            <a:off x="7315200" y="2743200"/>
            <a:ext cx="14478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FF33"/>
                </a:solidFill>
                <a:latin typeface="VNI-Avo"/>
              </a:rPr>
              <a:t>o</a:t>
            </a:r>
          </a:p>
        </p:txBody>
      </p:sp>
      <p:sp>
        <p:nvSpPr>
          <p:cNvPr id="108558" name="WordArt 14"/>
          <p:cNvSpPr>
            <a:spLocks noChangeArrowheads="1" noChangeShapeType="1" noTextEdit="1"/>
          </p:cNvSpPr>
          <p:nvPr/>
        </p:nvSpPr>
        <p:spPr bwMode="auto">
          <a:xfrm>
            <a:off x="3505200" y="2743200"/>
            <a:ext cx="14478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VNI-Avo"/>
              </a:rPr>
              <a:t>n</a:t>
            </a:r>
          </a:p>
        </p:txBody>
      </p:sp>
      <p:pic>
        <p:nvPicPr>
          <p:cNvPr id="108560" name="Picture 4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1" name="Picture 4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9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914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62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988" y="762000"/>
            <a:ext cx="8620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WordArt 8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4724400" cy="480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VNI-Avo"/>
              </a:rPr>
              <a:t>b</a:t>
            </a:r>
          </a:p>
        </p:txBody>
      </p:sp>
      <p:sp>
        <p:nvSpPr>
          <p:cNvPr id="116747" name="WordArt 11"/>
          <p:cNvSpPr>
            <a:spLocks noChangeArrowheads="1" noChangeShapeType="1" noTextEdit="1"/>
          </p:cNvSpPr>
          <p:nvPr/>
        </p:nvSpPr>
        <p:spPr bwMode="auto">
          <a:xfrm rot="10800000">
            <a:off x="2133600" y="1905000"/>
            <a:ext cx="46482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VNI-Avo"/>
              </a:rPr>
              <a:t>c</a:t>
            </a:r>
          </a:p>
        </p:txBody>
      </p:sp>
      <p:sp>
        <p:nvSpPr>
          <p:cNvPr id="116748" name="WordArt 12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7620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8473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7" grpId="0" animBg="1"/>
      <p:bldP spid="1167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WordArt 8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2743200" cy="396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B</a:t>
            </a:r>
          </a:p>
        </p:txBody>
      </p:sp>
      <p:sp>
        <p:nvSpPr>
          <p:cNvPr id="115721" name="WordArt 9"/>
          <p:cNvSpPr>
            <a:spLocks noChangeArrowheads="1" noChangeShapeType="1" noTextEdit="1"/>
          </p:cNvSpPr>
          <p:nvPr/>
        </p:nvSpPr>
        <p:spPr bwMode="auto">
          <a:xfrm>
            <a:off x="3581400" y="1219200"/>
            <a:ext cx="2743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/>
              </a:rPr>
              <a:t>b</a:t>
            </a:r>
          </a:p>
        </p:txBody>
      </p:sp>
      <p:pic>
        <p:nvPicPr>
          <p:cNvPr id="80898" name="Picture 2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59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goa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"/>
            <a:ext cx="8762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WordArt 9"/>
          <p:cNvSpPr>
            <a:spLocks noChangeArrowheads="1" noChangeShapeType="1" noTextEdit="1"/>
          </p:cNvSpPr>
          <p:nvPr/>
        </p:nvSpPr>
        <p:spPr bwMode="auto">
          <a:xfrm>
            <a:off x="1752600" y="5981700"/>
            <a:ext cx="5562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con de</a:t>
            </a:r>
          </a:p>
        </p:txBody>
      </p:sp>
      <p:sp>
        <p:nvSpPr>
          <p:cNvPr id="121866" name="WordArt 10"/>
          <p:cNvSpPr>
            <a:spLocks noChangeArrowheads="1" noChangeShapeType="1" noTextEdit="1"/>
          </p:cNvSpPr>
          <p:nvPr/>
        </p:nvSpPr>
        <p:spPr bwMode="auto">
          <a:xfrm>
            <a:off x="6553200" y="5867400"/>
            <a:ext cx="685800" cy="15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Arial Black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xmlns="" val="13952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9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WordArt 9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4876800" cy="510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25962" name="WordArt 10"/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4724400" cy="3886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VNI-Avo"/>
              </a:rPr>
              <a:t>c</a:t>
            </a:r>
          </a:p>
        </p:txBody>
      </p:sp>
      <p:sp>
        <p:nvSpPr>
          <p:cNvPr id="125963" name="WordArt 11"/>
          <p:cNvSpPr>
            <a:spLocks noChangeArrowheads="1" noChangeShapeType="1" noTextEdit="1"/>
          </p:cNvSpPr>
          <p:nvPr/>
        </p:nvSpPr>
        <p:spPr bwMode="auto">
          <a:xfrm>
            <a:off x="5791200" y="762000"/>
            <a:ext cx="914400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1901"/>
                </a:solidFill>
                <a:latin typeface="VNI-Avo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12811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125962" grpId="0" animBg="1"/>
      <p:bldP spid="1259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79" name="Picture 3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918200"/>
            <a:ext cx="9906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738560wt27cj3xx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867400"/>
            <a:ext cx="72866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ongm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" descr="hoa rat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WordArt 8"/>
          <p:cNvSpPr>
            <a:spLocks noChangeArrowheads="1" noChangeShapeType="1" noTextEdit="1"/>
          </p:cNvSpPr>
          <p:nvPr/>
        </p:nvSpPr>
        <p:spPr bwMode="auto">
          <a:xfrm>
            <a:off x="3276600" y="1905000"/>
            <a:ext cx="19812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VNI-Avo"/>
              </a:rPr>
              <a:t>d</a:t>
            </a:r>
          </a:p>
        </p:txBody>
      </p:sp>
      <p:sp>
        <p:nvSpPr>
          <p:cNvPr id="126987" name="WordArt 11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21336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Avo"/>
              </a:rPr>
              <a:t>D</a:t>
            </a:r>
          </a:p>
        </p:txBody>
      </p:sp>
      <p:pic>
        <p:nvPicPr>
          <p:cNvPr id="126989" name="Picture 13" descr="ScannedImage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42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7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101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hoangchien6@gmail.Com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Welcome</cp:lastModifiedBy>
  <cp:revision>13</cp:revision>
  <dcterms:created xsi:type="dcterms:W3CDTF">2017-12-28T13:46:37Z</dcterms:created>
  <dcterms:modified xsi:type="dcterms:W3CDTF">2018-01-30T03:51:31Z</dcterms:modified>
</cp:coreProperties>
</file>